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Old Standard TT"/>
      <p:regular r:id="rId20"/>
      <p:bold r:id="rId21"/>
      <p: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11" Type="http://schemas.openxmlformats.org/officeDocument/2006/relationships/slide" Target="slides/slide6.xml"/><Relationship Id="rId22" Type="http://schemas.openxmlformats.org/officeDocument/2006/relationships/font" Target="fonts/OldStandardTT-italic.fntdata"/><Relationship Id="rId10" Type="http://schemas.openxmlformats.org/officeDocument/2006/relationships/slide" Target="slides/slide5.xml"/><Relationship Id="rId21" Type="http://schemas.openxmlformats.org/officeDocument/2006/relationships/font" Target="fonts/OldStandardT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cf5ca5c8d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cf5ca5c8d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Shown here is the geographical distribution of our data for gun crimes from 2013 to 2018. You can see that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cf5ca5c8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cf5ca5c8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cf5ca5c8d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cf5ca5c8d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cf5ca5c8d_5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cf5ca5c8d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cf5ca5c8d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cf5ca5c8d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</a:t>
            </a:r>
            <a:r>
              <a:rPr lang="en"/>
              <a:t>couldn't</a:t>
            </a:r>
            <a:r>
              <a:rPr lang="en"/>
              <a:t> we put the graphs together? </a:t>
            </a:r>
            <a:r>
              <a:rPr lang="en"/>
              <a:t>There's</a:t>
            </a:r>
            <a:r>
              <a:rPr lang="en"/>
              <a:t> a big </a:t>
            </a:r>
            <a:r>
              <a:rPr lang="en"/>
              <a:t>discrepancy</a:t>
            </a:r>
            <a:r>
              <a:rPr lang="en"/>
              <a:t> in numbers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showing ? 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cf5ca5c8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cf5ca5c8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Gun Permits in the US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Stacy Rodriguez, Anthony McNichols, Clayton Skinner, </a:t>
            </a:r>
            <a:r>
              <a:rPr lang="en"/>
              <a:t>Jashad Tillmo</a:t>
            </a:r>
            <a:r>
              <a:rPr lang="en"/>
              <a:t> and Paula Urteaga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42375" y="2016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data in the US</a:t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875" y="693300"/>
            <a:ext cx="7712261" cy="403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168550" y="1914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shooting in the US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663" y="796550"/>
            <a:ext cx="7712671" cy="404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201200" y="2021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Shootings in the United States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825" y="1040050"/>
            <a:ext cx="6499700" cy="36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2275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71600"/>
            <a:ext cx="3558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visible correlation between permits and gun crime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Permits more correlated to mass shootings, but other factors could contribute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relation between location and number of incidents</a:t>
            </a:r>
            <a:endParaRPr/>
          </a:p>
        </p:txBody>
      </p:sp>
      <p:sp>
        <p:nvSpPr>
          <p:cNvPr id="134" name="Google Shape;134;p25"/>
          <p:cNvSpPr txBox="1"/>
          <p:nvPr>
            <p:ph type="title"/>
          </p:nvPr>
        </p:nvSpPr>
        <p:spPr>
          <a:xfrm>
            <a:off x="5362700" y="558400"/>
            <a:ext cx="3558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5022425" y="1279375"/>
            <a:ext cx="3558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Asking the right questions/ finding right data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</a:t>
            </a:r>
            <a:r>
              <a:rPr lang="en"/>
              <a:t>enough</a:t>
            </a:r>
            <a:r>
              <a:rPr lang="en"/>
              <a:t> data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Gun Permits in the US</a:t>
            </a:r>
            <a:endParaRPr/>
          </a:p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Stacy Rodriguez, Anthony McNichols, Clayton Skinner, </a:t>
            </a:r>
            <a:r>
              <a:rPr lang="en"/>
              <a:t>Jashad Tillmo </a:t>
            </a:r>
            <a:r>
              <a:rPr lang="en"/>
              <a:t>and Paula Urteaga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states with more gun permits have higher crime rates?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Experiment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6" name="Google Shape;76;p16"/>
          <p:cNvSpPr txBox="1"/>
          <p:nvPr>
            <p:ph idx="2" type="body"/>
          </p:nvPr>
        </p:nvSpPr>
        <p:spPr>
          <a:xfrm>
            <a:off x="4795450" y="412500"/>
            <a:ext cx="3981000" cy="40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permits data per state per month per year, from 1998 to 2018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Recorded gun crime incidents from 2013 to 2018, including date, place and number of casualties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Mass shooting data subset including casualties, date and location.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 think this is what’s going to happen...</a:t>
            </a:r>
            <a:endParaRPr b="1" sz="18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think number of permits per state does correlate to higher gun related crimes 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Variables that may affect the outcome...</a:t>
            </a:r>
            <a:endParaRPr b="1" sz="18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Number of rechecked permits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Definition of crime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dates when states approved the right-to-carry law</a:t>
            </a:r>
            <a:endParaRPr sz="1600"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support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71675"/>
            <a:ext cx="3999900" cy="37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From our incidents file, we extracted some useful information such as date, lat and long.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On our permits file, we have to modify and filter the date column in order to match the previous file’s dates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Sum up the number of permits of different types of guns to get the totals by state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descr="Overhead shot of hand holding cup of light-colored tea with lemon slices floating in it" id="95" name="Google Shape;95;p19"/>
          <p:cNvPicPr preferRelativeResize="0"/>
          <p:nvPr/>
        </p:nvPicPr>
        <p:blipFill rotWithShape="1">
          <a:blip r:embed="rId3">
            <a:alphaModFix/>
          </a:blip>
          <a:srcRect b="4067" l="17813" r="16061" t="0"/>
          <a:stretch/>
        </p:blipFill>
        <p:spPr>
          <a:xfrm>
            <a:off x="4705150" y="342525"/>
            <a:ext cx="2035799" cy="19554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dern, round computer speaker" id="96" name="Google Shape;96;p19"/>
          <p:cNvPicPr preferRelativeResize="0"/>
          <p:nvPr/>
        </p:nvPicPr>
        <p:blipFill rotWithShape="1">
          <a:blip r:embed="rId4">
            <a:alphaModFix/>
          </a:blip>
          <a:srcRect b="15127" l="6179" r="35687" t="10754"/>
          <a:stretch/>
        </p:blipFill>
        <p:spPr>
          <a:xfrm>
            <a:off x="6796425" y="342525"/>
            <a:ext cx="2035799" cy="1946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mpty upside down mason jars resting on picket fence posts" id="97" name="Google Shape;97;p19"/>
          <p:cNvPicPr preferRelativeResize="0"/>
          <p:nvPr/>
        </p:nvPicPr>
        <p:blipFill rotWithShape="1">
          <a:blip r:embed="rId5">
            <a:alphaModFix/>
          </a:blip>
          <a:srcRect b="9949" l="9164" r="3636" t="13038"/>
          <a:stretch/>
        </p:blipFill>
        <p:spPr>
          <a:xfrm>
            <a:off x="4705200" y="2336175"/>
            <a:ext cx="4127099" cy="242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800" y="122725"/>
            <a:ext cx="5896600" cy="25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 rotWithShape="1">
          <a:blip r:embed="rId4">
            <a:alphaModFix/>
          </a:blip>
          <a:srcRect b="0" l="6261" r="0" t="0"/>
          <a:stretch/>
        </p:blipFill>
        <p:spPr>
          <a:xfrm>
            <a:off x="1283800" y="2571750"/>
            <a:ext cx="5896600" cy="23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251425" y="2186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Gun Permits Per Year 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550" y="954350"/>
            <a:ext cx="6909875" cy="33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